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bhinavdas2006.github.io/Go-Corona-Go-Made-By-Abhinav-Final-Ga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6767" y="695322"/>
            <a:ext cx="4151325" cy="670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842266" y="1615440"/>
            <a:ext cx="4631906" cy="873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71744" y="5013382"/>
            <a:ext cx="5665771" cy="780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>
            <a:off x="2212869" y="1834006"/>
            <a:ext cx="7760790" cy="3827482"/>
            <a:chOff x="0" y="57150"/>
            <a:chExt cx="10347720" cy="5103310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0" y="1355656"/>
              <a:ext cx="9900515" cy="3804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Student 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</a:t>
              </a: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39754" y="57150"/>
              <a:ext cx="10307966" cy="91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 rot="5400000">
            <a:off x="877995" y="8875039"/>
            <a:ext cx="679181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9798685" y="4448810"/>
            <a:ext cx="6484620" cy="2243455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/>
              <a:t>Squariads</a:t>
            </a:r>
            <a:endParaRPr sz="4000" b="1" dirty="0"/>
          </a:p>
        </p:txBody>
      </p:sp>
      <p:sp>
        <p:nvSpPr>
          <p:cNvPr id="100" name="Google Shape;100;p2"/>
          <p:cNvSpPr txBox="1"/>
          <p:nvPr/>
        </p:nvSpPr>
        <p:spPr>
          <a:xfrm>
            <a:off x="9798753" y="2800801"/>
            <a:ext cx="6215502" cy="110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Name</a:t>
            </a:r>
          </a:p>
        </p:txBody>
      </p:sp>
      <p:sp>
        <p:nvSpPr>
          <p:cNvPr id="101" name="Google Shape;101;p2"/>
          <p:cNvSpPr txBox="1"/>
          <p:nvPr/>
        </p:nvSpPr>
        <p:spPr>
          <a:xfrm>
            <a:off x="10216144" y="5951585"/>
            <a:ext cx="5649861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8700" y="1977556"/>
            <a:ext cx="7837681" cy="7877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07" name="Google Shape;107;p2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08" name="Google Shape;108;p2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0000">
            <a:off x="17007766" y="901709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9888855" y="5055235"/>
            <a:ext cx="6304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altLang="en-US" sz="48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B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"/>
          <p:cNvGrpSpPr/>
          <p:nvPr/>
        </p:nvGrpSpPr>
        <p:grpSpPr>
          <a:xfrm>
            <a:off x="8402808" y="3212504"/>
            <a:ext cx="7819776" cy="1842691"/>
            <a:chOff x="0" y="0"/>
            <a:chExt cx="10426368" cy="2456922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0" y="0"/>
              <a:ext cx="10426368" cy="1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 Link</a:t>
              </a: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1915190"/>
              <a:ext cx="10426368" cy="541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23" name="Google Shape;123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7621" y="2441335"/>
            <a:ext cx="5951639" cy="961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25" name="Google Shape;125;p3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3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3" name="Google Shape;133;p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5" name="Google Shape;135;p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6" name="Google Shape;136;p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137" name="Google Shape;137;p3"/>
          <p:cNvSpPr/>
          <p:nvPr/>
        </p:nvSpPr>
        <p:spPr>
          <a:xfrm>
            <a:off x="8402808" y="4539463"/>
            <a:ext cx="6484643" cy="3501901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https://studio.code.org/projects/gamelab/ZSNmy-kLe_LPJ32Drrv507YFypXl2ACTV6qJgxa0oEU</a:t>
            </a:r>
            <a:endParaRPr sz="3000" dirty="0"/>
          </a:p>
        </p:txBody>
      </p:sp>
      <p:sp>
        <p:nvSpPr>
          <p:cNvPr id="2" name="Text Box 0">
            <a:hlinkClick r:id="rId4" action="ppaction://hlinkfile"/>
          </p:cNvPr>
          <p:cNvSpPr txBox="1"/>
          <p:nvPr/>
        </p:nvSpPr>
        <p:spPr>
          <a:xfrm>
            <a:off x="8532495" y="4690110"/>
            <a:ext cx="609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7536964" y="5226623"/>
            <a:ext cx="8450681" cy="3910116"/>
          </a:xfrm>
          <a:custGeom>
            <a:avLst/>
            <a:gdLst/>
            <a:ahLst/>
            <a:cxnLst/>
            <a:rect l="l" t="t" r="r" b="b"/>
            <a:pathLst>
              <a:path w="6826061" h="3158407" extrusionOk="0">
                <a:moveTo>
                  <a:pt x="6701601" y="3158407"/>
                </a:moveTo>
                <a:lnTo>
                  <a:pt x="124460" y="3158407"/>
                </a:lnTo>
                <a:cubicBezTo>
                  <a:pt x="55880" y="3158407"/>
                  <a:pt x="0" y="3102527"/>
                  <a:pt x="0" y="303394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01601" y="0"/>
                </a:lnTo>
                <a:cubicBezTo>
                  <a:pt x="6770181" y="0"/>
                  <a:pt x="6826061" y="55880"/>
                  <a:pt x="6826061" y="124460"/>
                </a:cubicBezTo>
                <a:lnTo>
                  <a:pt x="6826061" y="3033947"/>
                </a:lnTo>
                <a:cubicBezTo>
                  <a:pt x="6826061" y="3102527"/>
                  <a:pt x="6770181" y="3158407"/>
                  <a:pt x="6701601" y="3158407"/>
                </a:cubicBezTo>
                <a:close/>
              </a:path>
            </a:pathLst>
          </a:custGeom>
          <a:solidFill>
            <a:srgbClr val="FFD4A9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500" dirty="0"/>
              <a:t>How the ball bounce each other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500" dirty="0"/>
              <a:t>I find the codes very interested to experiment with the ball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2500" dirty="0"/>
          </a:p>
        </p:txBody>
      </p:sp>
      <p:sp>
        <p:nvSpPr>
          <p:cNvPr id="143" name="Google Shape;143;p4"/>
          <p:cNvSpPr txBox="1"/>
          <p:nvPr/>
        </p:nvSpPr>
        <p:spPr>
          <a:xfrm>
            <a:off x="7841615" y="2360930"/>
            <a:ext cx="8902700" cy="24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IN" alt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</a:t>
            </a:r>
            <a:r>
              <a:rPr 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favorite part about the project</a:t>
            </a: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01666" y="1764550"/>
            <a:ext cx="6222731" cy="728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4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46" name="Google Shape;146;p4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7" name="Google Shape;147;p4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8" name="Google Shape;148;p4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49" name="Google Shape;149;p4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50" name="Google Shape;150;p4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4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7959090" y="5469890"/>
            <a:ext cx="8190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IN" alt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16346" y="2373533"/>
            <a:ext cx="8269990" cy="688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2023232" y="1753630"/>
            <a:ext cx="5891833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from it</a:t>
            </a:r>
          </a:p>
        </p:txBody>
      </p:sp>
      <p:grpSp>
        <p:nvGrpSpPr>
          <p:cNvPr id="164" name="Google Shape;164;p5"/>
          <p:cNvGrpSpPr/>
          <p:nvPr/>
        </p:nvGrpSpPr>
        <p:grpSpPr>
          <a:xfrm>
            <a:off x="2023232" y="3804362"/>
            <a:ext cx="6154183" cy="1326483"/>
            <a:chOff x="0" y="0"/>
            <a:chExt cx="8205577" cy="1768644"/>
          </a:xfrm>
        </p:grpSpPr>
        <p:sp>
          <p:nvSpPr>
            <p:cNvPr id="165" name="Google Shape;165;p5"/>
            <p:cNvSpPr/>
            <p:nvPr/>
          </p:nvSpPr>
          <p:spPr>
            <a:xfrm>
              <a:off x="0" y="0"/>
              <a:ext cx="8205577" cy="1768644"/>
            </a:xfrm>
            <a:custGeom>
              <a:avLst/>
              <a:gdLst/>
              <a:ahLst/>
              <a:cxnLst/>
              <a:rect l="l" t="t" r="r" b="b"/>
              <a:pathLst>
                <a:path w="4971058" h="1071470" extrusionOk="0">
                  <a:moveTo>
                    <a:pt x="4846598" y="1071470"/>
                  </a:moveTo>
                  <a:lnTo>
                    <a:pt x="124460" y="1071470"/>
                  </a:lnTo>
                  <a:cubicBezTo>
                    <a:pt x="55880" y="1071470"/>
                    <a:pt x="0" y="1015590"/>
                    <a:pt x="0" y="9470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947010"/>
                  </a:lnTo>
                  <a:cubicBezTo>
                    <a:pt x="4971058" y="1015590"/>
                    <a:pt x="4915178" y="1071470"/>
                    <a:pt x="4846598" y="1071470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596523" y="474173"/>
              <a:ext cx="1014173" cy="820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01</a:t>
              </a: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2023232" y="5488198"/>
            <a:ext cx="6154183" cy="1655214"/>
            <a:chOff x="0" y="0"/>
            <a:chExt cx="8205577" cy="2206952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02</a:t>
              </a:r>
            </a:p>
          </p:txBody>
        </p:sp>
      </p:grpSp>
      <p:grpSp>
        <p:nvGrpSpPr>
          <p:cNvPr id="170" name="Google Shape;170;p5"/>
          <p:cNvGrpSpPr/>
          <p:nvPr/>
        </p:nvGrpSpPr>
        <p:grpSpPr>
          <a:xfrm>
            <a:off x="2023232" y="7500766"/>
            <a:ext cx="6154183" cy="1655214"/>
            <a:chOff x="0" y="0"/>
            <a:chExt cx="8205577" cy="2206952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03</a:t>
              </a:r>
            </a:p>
          </p:txBody>
        </p:sp>
      </p:grpSp>
      <p:grpSp>
        <p:nvGrpSpPr>
          <p:cNvPr id="173" name="Google Shape;173;p5"/>
          <p:cNvGrpSpPr/>
          <p:nvPr/>
        </p:nvGrpSpPr>
        <p:grpSpPr>
          <a:xfrm>
            <a:off x="1028700" y="1028700"/>
            <a:ext cx="358140" cy="358140"/>
            <a:chOff x="0" y="0"/>
            <a:chExt cx="477520" cy="477520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5" name="Google Shape;175;p5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77" name="Google Shape;177;p5"/>
          <p:cNvGrpSpPr/>
          <p:nvPr/>
        </p:nvGrpSpPr>
        <p:grpSpPr>
          <a:xfrm>
            <a:off x="17259693" y="3150651"/>
            <a:ext cx="175329" cy="2581155"/>
            <a:chOff x="524" y="0"/>
            <a:chExt cx="233772" cy="3441540"/>
          </a:xfrm>
        </p:grpSpPr>
        <p:sp>
          <p:nvSpPr>
            <p:cNvPr id="178" name="Google Shape;178;p5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5"/>
          <p:cNvSpPr/>
          <p:nvPr/>
        </p:nvSpPr>
        <p:spPr>
          <a:xfrm rot="5400000">
            <a:off x="17007766" y="9005943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ext Box 0"/>
          <p:cNvSpPr txBox="1"/>
          <p:nvPr/>
        </p:nvSpPr>
        <p:spPr>
          <a:xfrm>
            <a:off x="3168015" y="4027170"/>
            <a:ext cx="473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Command and functions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168015" y="5996940"/>
            <a:ext cx="47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Different type of objects I am able to create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068955" y="7890510"/>
            <a:ext cx="47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Fun doing experiments with the sprite properties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388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99335" y="1303750"/>
            <a:ext cx="4461181" cy="90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352084" y="1585793"/>
            <a:ext cx="3368986" cy="642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/>
        </p:nvSpPr>
        <p:spPr>
          <a:xfrm>
            <a:off x="1217585" y="2142984"/>
            <a:ext cx="8115300" cy="707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Thank You, Merry 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X’Mas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 &amp; A Happy New Year From (</a:t>
            </a:r>
            <a:r>
              <a:rPr lang="en-US" sz="6000" dirty="0">
                <a:solidFill>
                  <a:srgbClr val="FFF3E2"/>
                </a:solidFill>
                <a:latin typeface="Arial" panose="020B0604020202020204" pitchFamily="34" charset="0"/>
              </a:rPr>
              <a:t>Abhinav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), </a:t>
            </a:r>
            <a:endParaRPr lang="en-US" sz="6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A Young Coder In The Making!</a:t>
            </a:r>
            <a:endParaRPr lang="en-US" sz="6000" b="0" dirty="0">
              <a:effectLst/>
            </a:endParaRPr>
          </a:p>
          <a:p>
            <a:br>
              <a:rPr lang="en-US" sz="8800" dirty="0"/>
            </a:br>
            <a:endParaRPr lang="en-US" sz="7200" b="0" i="0" u="none" strike="noStrike" cap="none" dirty="0">
              <a:solidFill>
                <a:srgbClr val="FFF3E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1038515" y="1028699"/>
            <a:ext cx="358140" cy="373853"/>
            <a:chOff x="0" y="0"/>
            <a:chExt cx="477520" cy="477520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5" name="Google Shape;215;p7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6" name="Google Shape;216;p7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</p:grpSp>
      <p:grpSp>
        <p:nvGrpSpPr>
          <p:cNvPr id="217" name="Google Shape;217;p7"/>
          <p:cNvGrpSpPr/>
          <p:nvPr/>
        </p:nvGrpSpPr>
        <p:grpSpPr>
          <a:xfrm>
            <a:off x="17259693" y="3633522"/>
            <a:ext cx="175329" cy="2694400"/>
            <a:chOff x="524" y="641344"/>
            <a:chExt cx="233772" cy="3441540"/>
          </a:xfrm>
        </p:grpSpPr>
        <p:sp>
          <p:nvSpPr>
            <p:cNvPr id="219" name="Google Shape;219;p7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 rot="5400000" flipH="1">
            <a:off x="16992867" y="9031991"/>
            <a:ext cx="708979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95</Words>
  <Application>Microsoft Office PowerPoint</Application>
  <PresentationFormat>Custom</PresentationFormat>
  <Paragraphs>19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 Kumar</dc:creator>
  <cp:lastModifiedBy>Kiran Kumar</cp:lastModifiedBy>
  <cp:revision>5</cp:revision>
  <dcterms:created xsi:type="dcterms:W3CDTF">2020-12-23T10:42:42Z</dcterms:created>
  <dcterms:modified xsi:type="dcterms:W3CDTF">2021-01-10T04:45:52Z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